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3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3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5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3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3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4A6A-55C4-4286-AC1B-2798ABB02AF5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3F1E-F709-4B2E-A202-D3F502B0D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0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webmaster@spwla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Edit Web pages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Zhipeng Liu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edit the webpages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 users can edit the webpages.</a:t>
            </a:r>
          </a:p>
          <a:p>
            <a:pPr lvl="1"/>
            <a:r>
              <a:rPr lang="en-US" dirty="0" smtClean="0"/>
              <a:t>Chapter officers</a:t>
            </a:r>
          </a:p>
          <a:p>
            <a:pPr lvl="1"/>
            <a:r>
              <a:rPr lang="en-US" dirty="0" smtClean="0"/>
              <a:t>SIG officers</a:t>
            </a:r>
          </a:p>
          <a:p>
            <a:pPr lvl="1"/>
            <a:r>
              <a:rPr lang="en-US" dirty="0" smtClean="0"/>
              <a:t>SPWLA officers….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0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send an email to </a:t>
            </a:r>
            <a:r>
              <a:rPr lang="en-US" dirty="0" smtClean="0">
                <a:hlinkClick r:id="rId2"/>
              </a:rPr>
              <a:t>webmaster@spwla.org</a:t>
            </a:r>
            <a:r>
              <a:rPr lang="en-US" dirty="0" smtClean="0"/>
              <a:t> with your:</a:t>
            </a:r>
          </a:p>
          <a:p>
            <a:pPr lvl="1"/>
            <a:r>
              <a:rPr lang="en-US" dirty="0" smtClean="0"/>
              <a:t>Name.</a:t>
            </a:r>
          </a:p>
          <a:p>
            <a:pPr lvl="1"/>
            <a:r>
              <a:rPr lang="en-US" dirty="0" smtClean="0"/>
              <a:t>Email.</a:t>
            </a:r>
          </a:p>
          <a:p>
            <a:pPr lvl="1"/>
            <a:r>
              <a:rPr lang="en-US" dirty="0" smtClean="0"/>
              <a:t>Which pages you need to edit…. </a:t>
            </a:r>
          </a:p>
          <a:p>
            <a:pPr lvl="1"/>
            <a:r>
              <a:rPr lang="en-US" dirty="0" smtClean="0"/>
              <a:t>Justification. E.g. I am the chapter webmaster…</a:t>
            </a:r>
          </a:p>
          <a:p>
            <a:r>
              <a:rPr lang="en-US" dirty="0" smtClean="0"/>
              <a:t>Wait for confirmation.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5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 and turn on quick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2200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08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Edit Text vs Page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99" y="1793742"/>
            <a:ext cx="5591175" cy="506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6414135"/>
            <a:ext cx="1630679" cy="24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Change Layout of page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1485899" y="6096000"/>
            <a:ext cx="1363980" cy="20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Just change the text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53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Editting</a:t>
            </a:r>
            <a:r>
              <a:rPr lang="en-US" dirty="0" smtClean="0"/>
              <a:t>, Save and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50446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1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Edit Web pages</vt:lpstr>
      <vt:lpstr>Who can edit the webpages</vt:lpstr>
      <vt:lpstr>Get Authorization</vt:lpstr>
      <vt:lpstr>Log in and turn on quick edit</vt:lpstr>
      <vt:lpstr>Edit Text vs Page Layout</vt:lpstr>
      <vt:lpstr>After Editting, Save and Publish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Edit Web pages</dc:title>
  <dc:creator>Liu, Zhipeng</dc:creator>
  <cp:lastModifiedBy>Liu, Zhipeng</cp:lastModifiedBy>
  <cp:revision>4</cp:revision>
  <dcterms:created xsi:type="dcterms:W3CDTF">2016-01-14T22:03:01Z</dcterms:created>
  <dcterms:modified xsi:type="dcterms:W3CDTF">2016-01-15T17:06:04Z</dcterms:modified>
</cp:coreProperties>
</file>