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00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557F-797B-47EE-AB00-014D6CF4914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CA10-7063-4890-BA51-23346F52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15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557F-797B-47EE-AB00-014D6CF4914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CA10-7063-4890-BA51-23346F52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23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557F-797B-47EE-AB00-014D6CF4914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CA10-7063-4890-BA51-23346F52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4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557F-797B-47EE-AB00-014D6CF4914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CA10-7063-4890-BA51-23346F52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6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557F-797B-47EE-AB00-014D6CF4914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CA10-7063-4890-BA51-23346F52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1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557F-797B-47EE-AB00-014D6CF4914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CA10-7063-4890-BA51-23346F52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1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557F-797B-47EE-AB00-014D6CF4914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CA10-7063-4890-BA51-23346F52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7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557F-797B-47EE-AB00-014D6CF4914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CA10-7063-4890-BA51-23346F52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3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557F-797B-47EE-AB00-014D6CF4914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CA10-7063-4890-BA51-23346F52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9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557F-797B-47EE-AB00-014D6CF4914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CA10-7063-4890-BA51-23346F52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8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557F-797B-47EE-AB00-014D6CF4914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CA10-7063-4890-BA51-23346F52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9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D557F-797B-47EE-AB00-014D6CF4914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1CA10-7063-4890-BA51-23346F52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3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pwla.org/SPWLA/Membership/Directory/Find/SPWLA/Contact_Management/Directory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Query Chapter and SIG members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</a:t>
            </a:r>
            <a:r>
              <a:rPr lang="en-US"/>
              <a:t>: Zhipeng “Z” </a:t>
            </a:r>
            <a:r>
              <a:rPr lang="en-US" dirty="0"/>
              <a:t>Liu</a:t>
            </a:r>
          </a:p>
          <a:p>
            <a:r>
              <a:rPr lang="en-US" dirty="0"/>
              <a:t>VP-Infotech@spwla.org</a:t>
            </a:r>
          </a:p>
        </p:txBody>
      </p:sp>
      <p:pic>
        <p:nvPicPr>
          <p:cNvPr id="1026" name="Picture 2" descr="http://www.spwla.org/images/SPWLA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1" y="85725"/>
            <a:ext cx="2452497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29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Directory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862137" cy="4351338"/>
          </a:xfrm>
        </p:spPr>
        <p:txBody>
          <a:bodyPr/>
          <a:lstStyle/>
          <a:p>
            <a:r>
              <a:rPr lang="en-US" dirty="0">
                <a:hlinkClick r:id="rId2"/>
              </a:rPr>
              <a:t>http://www.spwla.org/SPWLA/Membership/Directory/Find/SPWLA/Contact_Management/Directory.aspx</a:t>
            </a:r>
            <a:endParaRPr lang="en-US" dirty="0"/>
          </a:p>
          <a:p>
            <a:r>
              <a:rPr lang="en-US" dirty="0"/>
              <a:t>Query and save member list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862" y="1357072"/>
            <a:ext cx="5875422" cy="50058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329" y="3388658"/>
            <a:ext cx="2097342" cy="351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073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Chapter and SIG Affiliation in Member Profile. Click the pen icon.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0287" y="1825625"/>
            <a:ext cx="7591425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089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63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Query Chapter and SIG members</vt:lpstr>
      <vt:lpstr>Member Directory</vt:lpstr>
      <vt:lpstr>Managing Chapter and SIG Affiliation in Member Profile. Click the pen icon.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Query Chapter and SIG members</dc:title>
  <dc:creator>Liu, Zhipeng</dc:creator>
  <cp:lastModifiedBy>Zhipeng Z Liu</cp:lastModifiedBy>
  <cp:revision>7</cp:revision>
  <dcterms:created xsi:type="dcterms:W3CDTF">2017-01-17T14:43:55Z</dcterms:created>
  <dcterms:modified xsi:type="dcterms:W3CDTF">2017-01-18T14:40:44Z</dcterms:modified>
</cp:coreProperties>
</file>