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5" r:id="rId5"/>
    <p:sldId id="266" r:id="rId6"/>
    <p:sldId id="263" r:id="rId7"/>
    <p:sldId id="257" r:id="rId8"/>
    <p:sldId id="260" r:id="rId9"/>
    <p:sldId id="258" r:id="rId10"/>
    <p:sldId id="259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75" d="100"/>
          <a:sy n="75" d="100"/>
        </p:scale>
        <p:origin x="177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2F7D-C7C0-4A78-B335-4A42975CE312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DC8F2-B4B4-40A3-BB38-2824CC4C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06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2F7D-C7C0-4A78-B335-4A42975CE312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DC8F2-B4B4-40A3-BB38-2824CC4C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15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2F7D-C7C0-4A78-B335-4A42975CE312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DC8F2-B4B4-40A3-BB38-2824CC4C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5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2F7D-C7C0-4A78-B335-4A42975CE312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DC8F2-B4B4-40A3-BB38-2824CC4C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4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2F7D-C7C0-4A78-B335-4A42975CE312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DC8F2-B4B4-40A3-BB38-2824CC4C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9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2F7D-C7C0-4A78-B335-4A42975CE312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DC8F2-B4B4-40A3-BB38-2824CC4C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52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2F7D-C7C0-4A78-B335-4A42975CE312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DC8F2-B4B4-40A3-BB38-2824CC4C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27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2F7D-C7C0-4A78-B335-4A42975CE312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DC8F2-B4B4-40A3-BB38-2824CC4C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07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2F7D-C7C0-4A78-B335-4A42975CE312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DC8F2-B4B4-40A3-BB38-2824CC4C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0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2F7D-C7C0-4A78-B335-4A42975CE312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DC8F2-B4B4-40A3-BB38-2824CC4C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26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2F7D-C7C0-4A78-B335-4A42975CE312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DC8F2-B4B4-40A3-BB38-2824CC4C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E2F7D-C7C0-4A78-B335-4A42975CE312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DC8F2-B4B4-40A3-BB38-2824CC4C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4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pwla.org/SPWLA/Z_TEST/test_page1.asp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link to a local file on IMIS server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47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 should work see example at </a:t>
            </a:r>
            <a:r>
              <a:rPr lang="en-US" dirty="0">
                <a:hlinkClick r:id="rId2"/>
              </a:rPr>
              <a:t>http://www.spwla.org/SPWLA/Z_TEST/test_page1.aspx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98979" y="1840139"/>
            <a:ext cx="510375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77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full path to the file is at http://www.spwla.org/Documents/SPWLA/Topical%20Conf/NMR%20Topical%20Conf%202016%20Flyer%20Web.pdf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200" y="2612873"/>
            <a:ext cx="5359400" cy="383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1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file </a:t>
            </a:r>
            <a:r>
              <a:rPr lang="en-US" dirty="0" err="1"/>
              <a:t>ipart</a:t>
            </a:r>
            <a:r>
              <a:rPr lang="en-US" dirty="0"/>
              <a:t>. Easy, and quick. </a:t>
            </a:r>
          </a:p>
          <a:p>
            <a:r>
              <a:rPr lang="en-US" dirty="0"/>
              <a:t>FTP.  Good for large file and hyperlink.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837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File </a:t>
            </a:r>
            <a:r>
              <a:rPr lang="en-US" dirty="0" err="1"/>
              <a:t>Ipart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14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content file </a:t>
            </a:r>
            <a:r>
              <a:rPr lang="en-US" dirty="0" err="1"/>
              <a:t>ipart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170" y="1690688"/>
            <a:ext cx="7134060" cy="503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27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the </a:t>
            </a:r>
            <a:r>
              <a:rPr lang="en-US" dirty="0" err="1"/>
              <a:t>ipart</a:t>
            </a:r>
            <a:r>
              <a:rPr lang="en-US" dirty="0"/>
              <a:t> and upload a file. Save </a:t>
            </a:r>
            <a:r>
              <a:rPr lang="en-US"/>
              <a:t>and publish.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312" y="1972469"/>
            <a:ext cx="719137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43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66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 SPWLA office staffs:</a:t>
            </a:r>
            <a:br>
              <a:rPr lang="en-US" dirty="0"/>
            </a:br>
            <a:r>
              <a:rPr lang="en-US" dirty="0"/>
              <a:t>RDP Put the file on </a:t>
            </a:r>
            <a:r>
              <a:rPr lang="fr-FR" dirty="0"/>
              <a:t>C:\Program Files (x86)\ASI\SPWLA\Net\Documents </a:t>
            </a:r>
            <a:r>
              <a:rPr lang="fr-FR" dirty="0" err="1"/>
              <a:t>folder</a:t>
            </a:r>
            <a:r>
              <a:rPr lang="fr-FR" dirty="0"/>
              <a:t> and </a:t>
            </a:r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folders</a:t>
            </a:r>
            <a:r>
              <a:rPr lang="fr-FR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989" y="2063244"/>
            <a:ext cx="5374106" cy="447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34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 Chapter officers. </a:t>
            </a:r>
            <a:br>
              <a:rPr lang="en-US" dirty="0"/>
            </a:br>
            <a:r>
              <a:rPr lang="en-US" dirty="0"/>
              <a:t>use FTP to upload the file. Please contact Zhipeng Liu for FTP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400" y="1521245"/>
            <a:ext cx="6883400" cy="496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91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it to \Documents\SPWLA\Topical </a:t>
            </a:r>
            <a:r>
              <a:rPr lang="en-US" dirty="0" err="1"/>
              <a:t>Conf</a:t>
            </a:r>
            <a:r>
              <a:rPr lang="en-US" dirty="0"/>
              <a:t>\NMR Topical </a:t>
            </a:r>
            <a:r>
              <a:rPr lang="en-US" dirty="0" err="1"/>
              <a:t>Conf</a:t>
            </a:r>
            <a:r>
              <a:rPr lang="en-US" dirty="0"/>
              <a:t> 2016 Flyer Web.pdf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1" y="1579883"/>
            <a:ext cx="6965496" cy="506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06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90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How to link to a local file on IMIS server</vt:lpstr>
      <vt:lpstr>Two options</vt:lpstr>
      <vt:lpstr>Content File Ipart</vt:lpstr>
      <vt:lpstr>Add content file ipart</vt:lpstr>
      <vt:lpstr>Configure the ipart and upload a file. Save and publish.</vt:lpstr>
      <vt:lpstr>FTP</vt:lpstr>
      <vt:lpstr>For SPWLA office staffs: RDP Put the file on C:\Program Files (x86)\ASI\SPWLA\Net\Documents folder and sub folders.</vt:lpstr>
      <vt:lpstr>For Chapter officers.  use FTP to upload the file. Please contact Zhipeng Liu for FTP info</vt:lpstr>
      <vt:lpstr>Link it to \Documents\SPWLA\Topical Conf\NMR Topical Conf 2016 Flyer Web.pdf</vt:lpstr>
      <vt:lpstr>It should work see example at http://www.spwla.org/SPWLA/Z_TEST/test_page1.aspx </vt:lpstr>
      <vt:lpstr>The full path to the file is at http://www.spwla.org/Documents/SPWLA/Topical%20Conf/NMR%20Topical%20Conf%202016%20Flyer%20Web.pdf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link to a local file on IMIS server</dc:title>
  <dc:creator>Liu, Zhipeng</dc:creator>
  <cp:lastModifiedBy>Zhipeng Z Liu</cp:lastModifiedBy>
  <cp:revision>7</cp:revision>
  <dcterms:created xsi:type="dcterms:W3CDTF">2016-02-16T15:56:19Z</dcterms:created>
  <dcterms:modified xsi:type="dcterms:W3CDTF">2016-04-08T15:59:32Z</dcterms:modified>
</cp:coreProperties>
</file>